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7925" y="1235075"/>
            <a:ext cx="4441825" cy="3330575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IN" dirty="0" smtClean="0"/>
              <a:t>AHPL/QMS/FR/09/E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Rev. No.:01, Rev. Date:15.12.2016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983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01062017\DSC_0012_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30529" y="1256360"/>
            <a:ext cx="2013163" cy="3121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4" y="441839"/>
            <a:ext cx="955675" cy="33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Operation Split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Oil Pump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NAME 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A499 Body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Machining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M6 Tapping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To Reduce  Extra Set Up.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A499 Body Cover Separate Machining due to  Tool Magazine Capacity Less.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M6 Tapping Operation Split On Portable Tapping Machine.</a:t>
            </a: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Separate machining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Combine machining</a:t>
            </a: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511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Umesh Pimple 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Dnyaneshwar Pawar, Sachin Chaudhari,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Atul Kadam</a:t>
            </a:r>
            <a:endParaRPr lang="en-US" alt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41552"/>
            <a:ext cx="2513012" cy="1898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Body &amp; Cover Combine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Machining in Set.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Dnyaneshwar Pawar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Umesh Pimple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12.05.2017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</a:rPr>
              <a:t>Separate Machining A499 Body &amp; Cover</a:t>
            </a:r>
            <a:r>
              <a:rPr lang="en-US" altLang="en-US" sz="1050" dirty="0" smtClean="0">
                <a:latin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 </a:t>
            </a:r>
            <a:r>
              <a:rPr lang="en-US" altLang="en-US" sz="1050" dirty="0" smtClean="0">
                <a:latin typeface="Calibri" pitchFamily="34" charset="0"/>
              </a:rPr>
              <a:t>  </a:t>
            </a:r>
            <a:r>
              <a:rPr lang="en-US" altLang="en-US" sz="1050" b="1" dirty="0" smtClean="0">
                <a:latin typeface="Calibri" pitchFamily="34" charset="0"/>
              </a:rPr>
              <a:t>All Tools required for  Body &amp; Cover Machining  not arrange in Magazine.</a:t>
            </a:r>
            <a:endParaRPr lang="en-US" altLang="en-US" sz="1200" b="1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</a:t>
            </a:r>
            <a:r>
              <a:rPr lang="en-US" altLang="en-US" sz="1050" dirty="0" smtClean="0">
                <a:latin typeface="Calibri" pitchFamily="34" charset="0"/>
              </a:rPr>
              <a:t> </a:t>
            </a:r>
            <a:r>
              <a:rPr lang="en-US" altLang="en-US" sz="1050" b="1" dirty="0" smtClean="0">
                <a:latin typeface="Calibri" pitchFamily="34" charset="0"/>
              </a:rPr>
              <a:t>Magazine </a:t>
            </a:r>
            <a:r>
              <a:rPr lang="en-US" altLang="en-US" sz="1050" b="1" dirty="0">
                <a:latin typeface="Calibri" pitchFamily="34" charset="0"/>
              </a:rPr>
              <a:t>Tool Capacity Les (</a:t>
            </a:r>
            <a:r>
              <a:rPr lang="en-US" altLang="en-US" sz="1050" b="1" dirty="0" smtClean="0">
                <a:latin typeface="Calibri" pitchFamily="34" charset="0"/>
              </a:rPr>
              <a:t>14nos).</a:t>
            </a:r>
            <a:endParaRPr lang="en-US" altLang="en-US" sz="1050" b="1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:-  </a:t>
            </a:r>
            <a:r>
              <a:rPr lang="en-US" altLang="en-US" sz="1050" b="1" dirty="0" smtClean="0">
                <a:latin typeface="Calibri" pitchFamily="34" charset="0"/>
              </a:rPr>
              <a:t>Machine  Design Standard with 14 tools</a:t>
            </a:r>
            <a:r>
              <a:rPr lang="en-US" altLang="en-US" sz="1050" dirty="0" smtClean="0">
                <a:latin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1) Body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&amp; Cover Combine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Machining in Set.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2) Manpower Save due to Separate Machining.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Nil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</a:t>
            </a:r>
            <a:r>
              <a:rPr lang="en-US" sz="1050" b="1" dirty="0" smtClean="0">
                <a:latin typeface="Calibri"/>
                <a:cs typeface="Arial" charset="0"/>
              </a:rPr>
              <a:t>Process not to Change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dirty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Process to be  Change in PFC</a:t>
            </a:r>
            <a:r>
              <a:rPr lang="en-US" sz="1050" b="1" dirty="0">
                <a:solidFill>
                  <a:srgbClr val="000000"/>
                </a:solidFill>
                <a:cs typeface="Arial" charset="0"/>
              </a:rPr>
              <a:t>	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 </a:t>
            </a:r>
            <a:r>
              <a:rPr lang="en-US" sz="1050" b="1" dirty="0" smtClean="0">
                <a:latin typeface="Calibri"/>
                <a:cs typeface="Arial" charset="0"/>
              </a:rPr>
              <a:t>1 Time</a:t>
            </a:r>
            <a:endParaRPr lang="en-US" sz="1050" dirty="0">
              <a:cs typeface="Arial" charset="0"/>
            </a:endParaRP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Machine  Design Standard with 14 tools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8750" y="172553"/>
            <a:ext cx="8832850" cy="679093"/>
            <a:chOff x="158750" y="172553"/>
            <a:chExt cx="8832850" cy="679093"/>
          </a:xfrm>
        </p:grpSpPr>
        <p:sp>
          <p:nvSpPr>
            <p:cNvPr id="6150" name="Rectangle 2"/>
            <p:cNvSpPr>
              <a:spLocks noChangeArrowheads="1"/>
            </p:cNvSpPr>
            <p:nvPr/>
          </p:nvSpPr>
          <p:spPr bwMode="auto">
            <a:xfrm>
              <a:off x="158750" y="394446"/>
              <a:ext cx="883285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469188" y="172553"/>
              <a:ext cx="1522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AHPL/QMS/FR/09/E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23635" y="6657201"/>
            <a:ext cx="2472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Rev. No.:01, Rev. Date:15.12.2016</a:t>
            </a:r>
          </a:p>
        </p:txBody>
      </p:sp>
    </p:spTree>
    <p:extLst>
      <p:ext uri="{BB962C8B-B14F-4D97-AF65-F5344CB8AC3E}">
        <p14:creationId xmlns:p14="http://schemas.microsoft.com/office/powerpoint/2010/main" val="38176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285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2017-06-09T09:44:59Z</dcterms:modified>
</cp:coreProperties>
</file>